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6858000" cy="9144000"/>
  <p:embeddedFontLst>
    <p:embeddedFont>
      <p:font typeface="Inter Bold" panose="020B0604020202020204" charset="0"/>
      <p:regular r:id="rId10"/>
    </p:embeddedFont>
    <p:embeddedFont>
      <p:font typeface="Inter Medium" panose="020B0604020202020204" charset="0"/>
      <p:regular r:id="rId11"/>
    </p:embeddedFont>
    <p:embeddedFont>
      <p:font typeface="Open Sans" panose="020B0606030504020204" pitchFamily="34" charset="0"/>
      <p:regular r:id="rId12"/>
    </p:embeddedFont>
    <p:embeddedFont>
      <p:font typeface="Open Sans Bold" panose="020B0806030504020204" charset="0"/>
      <p:regular r:id="rId13"/>
    </p:embeddedFont>
    <p:embeddedFont>
      <p:font typeface="Open Sans Semi-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15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1168241" y="5598332"/>
            <a:ext cx="447675" cy="44767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72039" y="656036"/>
            <a:ext cx="1241303" cy="575606"/>
            <a:chOff x="0" y="0"/>
            <a:chExt cx="326928" cy="15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6928" cy="151600"/>
            </a:xfrm>
            <a:custGeom>
              <a:avLst/>
              <a:gdLst/>
              <a:ahLst/>
              <a:cxnLst/>
              <a:rect l="l" t="t" r="r" b="b"/>
              <a:pathLst>
                <a:path w="326928" h="151600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275918" y="793769"/>
            <a:ext cx="633545" cy="300142"/>
          </a:xfrm>
          <a:custGeom>
            <a:avLst/>
            <a:gdLst/>
            <a:ahLst/>
            <a:cxnLst/>
            <a:rect l="l" t="t" r="r" b="b"/>
            <a:pathLst>
              <a:path w="633545" h="300142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074658" y="616536"/>
            <a:ext cx="2975490" cy="654608"/>
          </a:xfrm>
          <a:custGeom>
            <a:avLst/>
            <a:gdLst/>
            <a:ahLst/>
            <a:cxnLst/>
            <a:rect l="l" t="t" r="r" b="b"/>
            <a:pathLst>
              <a:path w="2975490" h="654608">
                <a:moveTo>
                  <a:pt x="0" y="0"/>
                </a:moveTo>
                <a:lnTo>
                  <a:pt x="2975489" y="0"/>
                </a:lnTo>
                <a:lnTo>
                  <a:pt x="2975489" y="654607"/>
                </a:lnTo>
                <a:lnTo>
                  <a:pt x="0" y="654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144000" y="656036"/>
            <a:ext cx="6224159" cy="6224135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136" r="-2513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74658" y="3531407"/>
            <a:ext cx="14166687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PHOTO.LO.</a:t>
            </a:r>
            <a:r>
              <a:rPr lang="en-US" sz="1200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GUE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4658" y="8889999"/>
            <a:ext cx="2868747" cy="36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99"/>
              </a:lnSpc>
            </a:pPr>
            <a:r>
              <a:rPr lang="en-US" sz="1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JULY 2024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84426" y="5552929"/>
            <a:ext cx="847492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KAMAL - PHASE 0 - RMT GOLANG 006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4658" y="7818416"/>
            <a:ext cx="11401783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CAPTURE EVERY PRECIOUS MOMENT WITH US</a:t>
            </a:r>
          </a:p>
          <a:p>
            <a:pPr marL="0" lvl="0" indent="0" algn="l">
              <a:lnSpc>
                <a:spcPts val="3919"/>
              </a:lnSpc>
            </a:pPr>
            <a:endParaRPr lang="en-US" sz="2799" spc="207">
              <a:solidFill>
                <a:srgbClr val="000000"/>
              </a:solidFill>
              <a:latin typeface="Open Sans Semi-Bold"/>
              <a:ea typeface="Open Sans Semi-Bold"/>
              <a:cs typeface="Open Sans Semi-Bold"/>
              <a:sym typeface="Open Sans Semi-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37101" y="442138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79517" y="0"/>
            <a:ext cx="6308483" cy="10287000"/>
            <a:chOff x="0" y="0"/>
            <a:chExt cx="166149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02593" y="721973"/>
            <a:ext cx="9256707" cy="7469349"/>
            <a:chOff x="0" y="0"/>
            <a:chExt cx="12342277" cy="9959132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36458"/>
            <a:stretch>
              <a:fillRect/>
            </a:stretch>
          </p:blipFill>
          <p:spPr>
            <a:xfrm>
              <a:off x="0" y="0"/>
              <a:ext cx="12342277" cy="9959132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844489" y="3767641"/>
            <a:ext cx="969409" cy="986123"/>
            <a:chOff x="0" y="0"/>
            <a:chExt cx="812800" cy="8268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44489" y="5193327"/>
            <a:ext cx="969409" cy="986123"/>
            <a:chOff x="0" y="0"/>
            <a:chExt cx="812800" cy="8268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4489" y="6619014"/>
            <a:ext cx="969409" cy="986123"/>
            <a:chOff x="0" y="0"/>
            <a:chExt cx="812800" cy="82681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26814"/>
            </a:xfrm>
            <a:custGeom>
              <a:avLst/>
              <a:gdLst/>
              <a:ahLst/>
              <a:cxnLst/>
              <a:rect l="l" t="t" r="r" b="b"/>
              <a:pathLst>
                <a:path w="812800" h="826814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0839"/>
              <a:ext cx="660400" cy="738462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03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20" name="TextBox 20"/>
          <p:cNvSpPr txBox="1"/>
          <p:nvPr/>
        </p:nvSpPr>
        <p:spPr>
          <a:xfrm>
            <a:off x="844489" y="826748"/>
            <a:ext cx="7158103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TABLE OF CONTENT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72045" y="4026920"/>
            <a:ext cx="361455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About Me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72045" y="5452607"/>
            <a:ext cx="361455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Problems &amp; Solutions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2045" y="6878294"/>
            <a:ext cx="3614553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Tech Stack</a:t>
            </a:r>
          </a:p>
        </p:txBody>
      </p:sp>
      <p:sp>
        <p:nvSpPr>
          <p:cNvPr id="24" name="Freeform 24"/>
          <p:cNvSpPr/>
          <p:nvPr/>
        </p:nvSpPr>
        <p:spPr>
          <a:xfrm>
            <a:off x="844489" y="9169282"/>
            <a:ext cx="2975490" cy="654608"/>
          </a:xfrm>
          <a:custGeom>
            <a:avLst/>
            <a:gdLst/>
            <a:ahLst/>
            <a:cxnLst/>
            <a:rect l="l" t="t" r="r" b="b"/>
            <a:pathLst>
              <a:path w="2975490" h="654608">
                <a:moveTo>
                  <a:pt x="0" y="0"/>
                </a:moveTo>
                <a:lnTo>
                  <a:pt x="2975490" y="0"/>
                </a:lnTo>
                <a:lnTo>
                  <a:pt x="2975490" y="654607"/>
                </a:lnTo>
                <a:lnTo>
                  <a:pt x="0" y="6546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8483" cy="10287000"/>
            <a:chOff x="0" y="0"/>
            <a:chExt cx="16614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1494" cy="2709333"/>
            </a:xfrm>
            <a:custGeom>
              <a:avLst/>
              <a:gdLst/>
              <a:ahLst/>
              <a:cxnLst/>
              <a:rect l="l" t="t" r="r" b="b"/>
              <a:pathLst>
                <a:path w="1661494" h="2709333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1559323"/>
            <a:ext cx="7168383" cy="7168355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9091167" y="3525732"/>
            <a:ext cx="4351856" cy="0"/>
          </a:xfrm>
          <a:prstGeom prst="line">
            <a:avLst/>
          </a:prstGeom>
          <a:ln w="76200" cap="flat">
            <a:solidFill>
              <a:srgbClr val="EAE4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028700" y="1559323"/>
            <a:ext cx="1189176" cy="1137285"/>
          </a:xfrm>
          <a:custGeom>
            <a:avLst/>
            <a:gdLst/>
            <a:ahLst/>
            <a:cxnLst/>
            <a:rect l="l" t="t" r="r" b="b"/>
            <a:pathLst>
              <a:path w="1189176" h="1137285">
                <a:moveTo>
                  <a:pt x="0" y="0"/>
                </a:moveTo>
                <a:lnTo>
                  <a:pt x="1189176" y="0"/>
                </a:lnTo>
                <a:lnTo>
                  <a:pt x="1189176" y="1137285"/>
                </a:lnTo>
                <a:lnTo>
                  <a:pt x="0" y="1137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/>
          <p:nvPr/>
        </p:nvGrpSpPr>
        <p:grpSpPr>
          <a:xfrm>
            <a:off x="1028700" y="8881660"/>
            <a:ext cx="715180" cy="71518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EAE4D2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091101" y="1664098"/>
            <a:ext cx="8168199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HELLO FRIENDS!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2658508"/>
            <a:ext cx="68188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spc="17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GREETING FROM ME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871011" y="6031106"/>
            <a:ext cx="5402508" cy="540250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44000" y="3879978"/>
            <a:ext cx="8115300" cy="39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48"/>
              </a:lnSpc>
            </a:pPr>
            <a:r>
              <a:rPr lang="en-US" sz="2300" spc="9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 there! I'm Kamal, an International Relations graduate who's found a new love in the IT world. Currently, I'm joining the Golang Hacktiv8 course, aiming to become a pro from the ground up. I'm excited to build a stunning portfolio and can't wait to connect with all of you and mentors who share my enthusiasm. Let's learn, grow, and create amazing things together!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34610" y="0"/>
            <a:ext cx="5653390" cy="10287000"/>
            <a:chOff x="0" y="0"/>
            <a:chExt cx="148895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88959" cy="2709333"/>
            </a:xfrm>
            <a:custGeom>
              <a:avLst/>
              <a:gdLst/>
              <a:ahLst/>
              <a:cxnLst/>
              <a:rect l="l" t="t" r="r" b="b"/>
              <a:pathLst>
                <a:path w="1488959" h="2709333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48895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90495" y="0"/>
            <a:ext cx="10190847" cy="1019084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/>
              <a:stretch>
                <a:fillRect l="-116703" r="-8706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39945" y="2457555"/>
            <a:ext cx="877649" cy="87764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9945" y="5686981"/>
            <a:ext cx="877649" cy="87764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  <a:ea typeface="Inter Bold"/>
                  <a:cs typeface="Inter Bold"/>
                  <a:sym typeface="Inter Bold"/>
                </a:rPr>
                <a:t>02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400866" y="0"/>
            <a:ext cx="863406" cy="1914819"/>
            <a:chOff x="0" y="0"/>
            <a:chExt cx="227399" cy="50431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7399" cy="504314"/>
            </a:xfrm>
            <a:custGeom>
              <a:avLst/>
              <a:gdLst/>
              <a:ahLst/>
              <a:cxnLst/>
              <a:rect l="l" t="t" r="r" b="b"/>
              <a:pathLst>
                <a:path w="227399" h="504314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0" y="10094695"/>
            <a:ext cx="18264272" cy="192305"/>
            <a:chOff x="0" y="0"/>
            <a:chExt cx="4810343" cy="5064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10343" cy="50648"/>
            </a:xfrm>
            <a:custGeom>
              <a:avLst/>
              <a:gdLst/>
              <a:ahLst/>
              <a:cxnLst/>
              <a:rect l="l" t="t" r="r" b="b"/>
              <a:pathLst>
                <a:path w="4810343" h="50648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39945" y="775885"/>
            <a:ext cx="7149728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PROBLEMS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25690" y="2653276"/>
            <a:ext cx="6368001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Challenges Find Photographer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25690" y="5882703"/>
            <a:ext cx="487717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Hard to Find Your Needs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25690" y="3259004"/>
            <a:ext cx="6724626" cy="183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Finding a photographer while vacationing in Jakarta, Jogja, and Bali is challenging, making it difficult to capture spontaneous, leaving your beautiful memories undocumented.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25690" y="6488430"/>
            <a:ext cx="6724626" cy="276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Comparing photographer portfolios and inquiring about prices individually can be quite challenging. This process is time-consuming and often frustrating, Consequently, finding the perfect fit for your needs becomes tiresome task.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232905" y="671110"/>
            <a:ext cx="715180" cy="71518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7726D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02245" y="0"/>
            <a:ext cx="6285755" cy="10287000"/>
            <a:chOff x="0" y="0"/>
            <a:chExt cx="165550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5507" cy="2709333"/>
            </a:xfrm>
            <a:custGeom>
              <a:avLst/>
              <a:gdLst/>
              <a:ahLst/>
              <a:cxnLst/>
              <a:rect l="l" t="t" r="r" b="b"/>
              <a:pathLst>
                <a:path w="1655507" h="2709333">
                  <a:moveTo>
                    <a:pt x="0" y="0"/>
                  </a:moveTo>
                  <a:lnTo>
                    <a:pt x="1655507" y="0"/>
                  </a:lnTo>
                  <a:lnTo>
                    <a:pt x="165550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65550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9945" y="562269"/>
            <a:ext cx="814791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OUR SERVICE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293" y="1556679"/>
            <a:ext cx="813838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sz="2400" spc="17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WE COULD DO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292839" y="2734130"/>
            <a:ext cx="5145691" cy="2876228"/>
            <a:chOff x="0" y="0"/>
            <a:chExt cx="6860922" cy="383497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rcRect t="31401" b="31401"/>
            <a:stretch>
              <a:fillRect/>
            </a:stretch>
          </p:blipFill>
          <p:spPr>
            <a:xfrm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6571154" y="2734130"/>
            <a:ext cx="5145691" cy="2876228"/>
            <a:chOff x="0" y="0"/>
            <a:chExt cx="6860922" cy="383497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/>
            <a:srcRect t="8078" b="8078"/>
            <a:stretch>
              <a:fillRect/>
            </a:stretch>
          </p:blipFill>
          <p:spPr>
            <a:xfrm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49470" y="2734130"/>
            <a:ext cx="5145691" cy="2876228"/>
            <a:chOff x="0" y="0"/>
            <a:chExt cx="6860922" cy="383497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/>
            <a:srcRect t="8319" b="49809"/>
            <a:stretch>
              <a:fillRect/>
            </a:stretch>
          </p:blipFill>
          <p:spPr>
            <a:xfrm>
              <a:off x="0" y="0"/>
              <a:ext cx="6860922" cy="383497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39945" y="5911278"/>
            <a:ext cx="51552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Effortless Portfolio Viewing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71154" y="5911278"/>
            <a:ext cx="51552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Seamless Find Photographer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92839" y="5911278"/>
            <a:ext cx="5155216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Book Photographer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1061650" y="8036778"/>
            <a:ext cx="3803190" cy="380319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39945" y="6507480"/>
            <a:ext cx="5155216" cy="1926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889"/>
              </a:lnSpc>
            </a:pPr>
            <a:r>
              <a:rPr lang="en-US" sz="250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Viewing photographer portfolios and prices is now simple with one website, allowing you to compare options effortlessly.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71154" y="6517005"/>
            <a:ext cx="5155216" cy="183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Easily find and view photographer locations, simplifying the process of connecting with best photographer near you.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292839" y="6517005"/>
            <a:ext cx="4930750" cy="230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Easily book photographers, check availability, and view prices on our platform, simplifying the process of finding the best and perfect photographer for your needs.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4463040" y="675020"/>
            <a:ext cx="2975490" cy="654608"/>
          </a:xfrm>
          <a:custGeom>
            <a:avLst/>
            <a:gdLst/>
            <a:ahLst/>
            <a:cxnLst/>
            <a:rect l="l" t="t" r="r" b="b"/>
            <a:pathLst>
              <a:path w="2975490" h="654608">
                <a:moveTo>
                  <a:pt x="0" y="0"/>
                </a:moveTo>
                <a:lnTo>
                  <a:pt x="2975490" y="0"/>
                </a:lnTo>
                <a:lnTo>
                  <a:pt x="2975490" y="654608"/>
                </a:lnTo>
                <a:lnTo>
                  <a:pt x="0" y="6546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1028700" y="2395824"/>
            <a:ext cx="447675" cy="44767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972039" y="656036"/>
            <a:ext cx="1241303" cy="575606"/>
            <a:chOff x="0" y="0"/>
            <a:chExt cx="326928" cy="151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6928" cy="151600"/>
            </a:xfrm>
            <a:custGeom>
              <a:avLst/>
              <a:gdLst/>
              <a:ahLst/>
              <a:cxnLst/>
              <a:rect l="l" t="t" r="r" b="b"/>
              <a:pathLst>
                <a:path w="326928" h="151600">
                  <a:moveTo>
                    <a:pt x="75800" y="0"/>
                  </a:moveTo>
                  <a:lnTo>
                    <a:pt x="251128" y="0"/>
                  </a:lnTo>
                  <a:cubicBezTo>
                    <a:pt x="292991" y="0"/>
                    <a:pt x="326928" y="33937"/>
                    <a:pt x="326928" y="75800"/>
                  </a:cubicBezTo>
                  <a:lnTo>
                    <a:pt x="326928" y="75800"/>
                  </a:lnTo>
                  <a:cubicBezTo>
                    <a:pt x="326928" y="117663"/>
                    <a:pt x="292991" y="151600"/>
                    <a:pt x="251128" y="151600"/>
                  </a:cubicBezTo>
                  <a:lnTo>
                    <a:pt x="75800" y="151600"/>
                  </a:lnTo>
                  <a:cubicBezTo>
                    <a:pt x="33937" y="151600"/>
                    <a:pt x="0" y="117663"/>
                    <a:pt x="0" y="75800"/>
                  </a:cubicBezTo>
                  <a:lnTo>
                    <a:pt x="0" y="75800"/>
                  </a:lnTo>
                  <a:cubicBezTo>
                    <a:pt x="0" y="33937"/>
                    <a:pt x="33937" y="0"/>
                    <a:pt x="75800" y="0"/>
                  </a:cubicBezTo>
                  <a:close/>
                </a:path>
              </a:pathLst>
            </a:custGeom>
            <a:solidFill>
              <a:srgbClr val="17726D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26928" cy="199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275918" y="793769"/>
            <a:ext cx="633545" cy="300142"/>
          </a:xfrm>
          <a:custGeom>
            <a:avLst/>
            <a:gdLst/>
            <a:ahLst/>
            <a:cxnLst/>
            <a:rect l="l" t="t" r="r" b="b"/>
            <a:pathLst>
              <a:path w="633545" h="300142">
                <a:moveTo>
                  <a:pt x="0" y="0"/>
                </a:moveTo>
                <a:lnTo>
                  <a:pt x="633545" y="0"/>
                </a:lnTo>
                <a:lnTo>
                  <a:pt x="633545" y="300141"/>
                </a:lnTo>
                <a:lnTo>
                  <a:pt x="0" y="30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1644885" y="2350422"/>
            <a:ext cx="80693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spc="207">
                <a:solidFill>
                  <a:srgbClr val="000000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TECH STACK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74658" y="701396"/>
            <a:ext cx="2975490" cy="654608"/>
          </a:xfrm>
          <a:custGeom>
            <a:avLst/>
            <a:gdLst/>
            <a:ahLst/>
            <a:cxnLst/>
            <a:rect l="l" t="t" r="r" b="b"/>
            <a:pathLst>
              <a:path w="2975490" h="654608">
                <a:moveTo>
                  <a:pt x="0" y="0"/>
                </a:moveTo>
                <a:lnTo>
                  <a:pt x="2975489" y="0"/>
                </a:lnTo>
                <a:lnTo>
                  <a:pt x="2975489" y="654608"/>
                </a:lnTo>
                <a:lnTo>
                  <a:pt x="0" y="654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7695891" y="4204697"/>
            <a:ext cx="2216477" cy="2221229"/>
          </a:xfrm>
          <a:custGeom>
            <a:avLst/>
            <a:gdLst/>
            <a:ahLst/>
            <a:cxnLst/>
            <a:rect l="l" t="t" r="r" b="b"/>
            <a:pathLst>
              <a:path w="2032229" h="2032229">
                <a:moveTo>
                  <a:pt x="0" y="0"/>
                </a:moveTo>
                <a:lnTo>
                  <a:pt x="2032229" y="0"/>
                </a:lnTo>
                <a:lnTo>
                  <a:pt x="2032229" y="2032229"/>
                </a:lnTo>
                <a:lnTo>
                  <a:pt x="0" y="20322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38B8DDE-6045-9D11-0439-604B6EBD80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536" y="4206857"/>
            <a:ext cx="2216477" cy="221647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6560903B-6315-D167-CA14-EE07EBDB38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33510" y="4206857"/>
            <a:ext cx="1566724" cy="2210416"/>
          </a:xfrm>
          <a:prstGeom prst="rect">
            <a:avLst/>
          </a:prstGeom>
        </p:spPr>
      </p:pic>
      <p:pic>
        <p:nvPicPr>
          <p:cNvPr id="23" name="Gambar 22" descr="Sebuah gambar berisi Grafis, Font, desain grafis, logo&#10;&#10;Deskripsi dibuat secara otomatis">
            <a:extLst>
              <a:ext uri="{FF2B5EF4-FFF2-40B4-BE49-F238E27FC236}">
                <a16:creationId xmlns:a16="http://schemas.microsoft.com/office/drawing/2014/main" id="{229351B3-ED4A-0B2F-E4DB-0767BB252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4204697"/>
            <a:ext cx="4313066" cy="2221229"/>
          </a:xfrm>
          <a:prstGeom prst="rect">
            <a:avLst/>
          </a:prstGeom>
        </p:spPr>
      </p:pic>
      <p:pic>
        <p:nvPicPr>
          <p:cNvPr id="25" name="Gambar 24" descr="Sebuah gambar berisi simbol, Font, logo, Grafis&#10;&#10;Deskripsi dibuat secara otomatis">
            <a:extLst>
              <a:ext uri="{FF2B5EF4-FFF2-40B4-BE49-F238E27FC236}">
                <a16:creationId xmlns:a16="http://schemas.microsoft.com/office/drawing/2014/main" id="{2A3D704B-C5E7-C31A-2E2A-934B618FCA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435" y="4628863"/>
            <a:ext cx="2505076" cy="1366404"/>
          </a:xfrm>
          <a:prstGeom prst="rect">
            <a:avLst/>
          </a:prstGeom>
        </p:spPr>
      </p:pic>
      <p:pic>
        <p:nvPicPr>
          <p:cNvPr id="27" name="Gambar 26" descr="Sebuah gambar berisi Grafis, logo, simbol, desain grafis&#10;&#10;Deskripsi dibuat secara otomatis">
            <a:extLst>
              <a:ext uri="{FF2B5EF4-FFF2-40B4-BE49-F238E27FC236}">
                <a16:creationId xmlns:a16="http://schemas.microsoft.com/office/drawing/2014/main" id="{B0365AA8-3298-C12B-F2F8-B7CA447440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10" y="4204697"/>
            <a:ext cx="2776537" cy="22212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074658" y="701396"/>
            <a:ext cx="2975490" cy="654608"/>
          </a:xfrm>
          <a:custGeom>
            <a:avLst/>
            <a:gdLst/>
            <a:ahLst/>
            <a:cxnLst/>
            <a:rect l="l" t="t" r="r" b="b"/>
            <a:pathLst>
              <a:path w="2975490" h="654608">
                <a:moveTo>
                  <a:pt x="0" y="0"/>
                </a:moveTo>
                <a:lnTo>
                  <a:pt x="2975489" y="0"/>
                </a:lnTo>
                <a:lnTo>
                  <a:pt x="2975489" y="654608"/>
                </a:lnTo>
                <a:lnTo>
                  <a:pt x="0" y="654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981075" y="2969771"/>
            <a:ext cx="14166687" cy="197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QUESTION ?</a:t>
            </a:r>
          </a:p>
        </p:txBody>
      </p:sp>
    </p:spTree>
    <p:extLst>
      <p:ext uri="{BB962C8B-B14F-4D97-AF65-F5344CB8AC3E}">
        <p14:creationId xmlns:p14="http://schemas.microsoft.com/office/powerpoint/2010/main" val="194244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802807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563446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074658" y="701396"/>
            <a:ext cx="2975490" cy="654608"/>
          </a:xfrm>
          <a:custGeom>
            <a:avLst/>
            <a:gdLst/>
            <a:ahLst/>
            <a:cxnLst/>
            <a:rect l="l" t="t" r="r" b="b"/>
            <a:pathLst>
              <a:path w="2975490" h="654608">
                <a:moveTo>
                  <a:pt x="0" y="0"/>
                </a:moveTo>
                <a:lnTo>
                  <a:pt x="2975489" y="0"/>
                </a:lnTo>
                <a:lnTo>
                  <a:pt x="2975489" y="654608"/>
                </a:lnTo>
                <a:lnTo>
                  <a:pt x="0" y="654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TextBox 7"/>
          <p:cNvSpPr txBox="1"/>
          <p:nvPr/>
        </p:nvSpPr>
        <p:spPr>
          <a:xfrm>
            <a:off x="981075" y="2969771"/>
            <a:ext cx="14166687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17726D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271</Words>
  <Application>Microsoft Office PowerPoint</Application>
  <PresentationFormat>Kustom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7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8</vt:i4>
      </vt:variant>
    </vt:vector>
  </HeadingPairs>
  <TitlesOfParts>
    <vt:vector size="16" baseType="lpstr">
      <vt:lpstr>Arial</vt:lpstr>
      <vt:lpstr>Calibri</vt:lpstr>
      <vt:lpstr>Inter Bold</vt:lpstr>
      <vt:lpstr>Inter Medium</vt:lpstr>
      <vt:lpstr>Open Sans Bold</vt:lpstr>
      <vt:lpstr>Open Sans Semi-Bold</vt:lpstr>
      <vt:lpstr>Open Sans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Photologue</dc:title>
  <cp:lastModifiedBy>Maulana Kamal Pasya</cp:lastModifiedBy>
  <cp:revision>6</cp:revision>
  <dcterms:created xsi:type="dcterms:W3CDTF">2006-08-16T00:00:00Z</dcterms:created>
  <dcterms:modified xsi:type="dcterms:W3CDTF">2024-07-05T06:25:18Z</dcterms:modified>
  <dc:identifier>DAGKAdn1ySU</dc:identifier>
</cp:coreProperties>
</file>